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r>
              <a:rPr lang="ro-RO" sz="1600" dirty="0" smtClean="0"/>
              <a:t>Copii și </a:t>
            </a:r>
            <a:r>
              <a:rPr lang="ro-RO" sz="1600" dirty="0" smtClean="0"/>
              <a:t>părinți</a:t>
            </a:r>
            <a:br>
              <a:rPr lang="ro-RO" sz="1600" dirty="0" smtClean="0"/>
            </a:br>
            <a:r>
              <a:rPr lang="ro-RO" sz="1600" b="1" i="1" dirty="0"/>
              <a:t>prezentare pregătită de profesoara de limba și literatura română, </a:t>
            </a:r>
            <a:br>
              <a:rPr lang="ro-RO" sz="1600" b="1" i="1" dirty="0"/>
            </a:br>
            <a:r>
              <a:rPr lang="ro-RO" sz="1600" b="1" i="1" dirty="0"/>
              <a:t>școala de cultură generală de gradele I-III, Iordănești, Marina Șapca</a:t>
            </a:r>
            <a:endParaRPr lang="ru-RU" sz="1600" dirty="0"/>
          </a:p>
        </p:txBody>
      </p:sp>
      <p:pic>
        <p:nvPicPr>
          <p:cNvPr id="1026" name="Picture 2" descr="C:\Users\Admin\Desktop\killing-clipart-parents-and-children-clip-art-i1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916831"/>
            <a:ext cx="5328591" cy="383849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Alimentația sănătoasă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o-RO" b="1" dirty="0" smtClean="0"/>
              <a:t>Câteva sfaturi pentru o alimentație sănătoasă:</a:t>
            </a:r>
          </a:p>
          <a:p>
            <a:r>
              <a:rPr lang="ro-RO" dirty="0" smtClean="0"/>
              <a:t>- </a:t>
            </a:r>
            <a:r>
              <a:rPr lang="vi-VN" dirty="0" smtClean="0"/>
              <a:t>Regul</a:t>
            </a:r>
            <a:r>
              <a:rPr lang="ro-RO" dirty="0" smtClean="0"/>
              <a:t>a</a:t>
            </a:r>
            <a:r>
              <a:rPr lang="vi-VN" dirty="0" smtClean="0"/>
              <a:t> de bază </a:t>
            </a:r>
            <a:r>
              <a:rPr lang="ro-RO" dirty="0" smtClean="0"/>
              <a:t>este</a:t>
            </a:r>
            <a:r>
              <a:rPr lang="vi-VN" dirty="0" smtClean="0"/>
              <a:t>: „Nu sări peste micul dejun”. </a:t>
            </a:r>
            <a:endParaRPr lang="ro-RO" dirty="0" smtClean="0"/>
          </a:p>
          <a:p>
            <a:r>
              <a:rPr lang="ro-RO" dirty="0" smtClean="0"/>
              <a:t>- Combină corect alimentele.</a:t>
            </a:r>
          </a:p>
          <a:p>
            <a:r>
              <a:rPr lang="ro-RO" dirty="0" smtClean="0"/>
              <a:t>- Nu bea apă rece imediat după masă (se permite ceva cald – ceai, lapte, cafea...)</a:t>
            </a:r>
          </a:p>
          <a:p>
            <a:r>
              <a:rPr lang="ro-RO" dirty="0" smtClean="0"/>
              <a:t>- Nu mânca dulce imediat după masă.</a:t>
            </a:r>
          </a:p>
          <a:p>
            <a:r>
              <a:rPr lang="ro-RO" dirty="0" smtClean="0"/>
              <a:t>- Nu mânca înainte de culcare.</a:t>
            </a:r>
          </a:p>
          <a:p>
            <a:r>
              <a:rPr lang="ro-RO" dirty="0" smtClean="0"/>
              <a:t>- Bea 1,5 – 2 litri de apă pe parcursul zilei.</a:t>
            </a:r>
          </a:p>
          <a:p>
            <a:r>
              <a:rPr lang="ro-RO" dirty="0" smtClean="0"/>
              <a:t>- Evită fastfudurile.</a:t>
            </a:r>
          </a:p>
          <a:p>
            <a:r>
              <a:rPr lang="ro-RO" dirty="0" smtClean="0"/>
              <a:t>- Consumă alimente proaspete, cât mai multe fructe și legume.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Aducem aminte părinților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o-RO" dirty="0" smtClean="0">
                <a:solidFill>
                  <a:srgbClr val="7030A0"/>
                </a:solidFill>
              </a:rPr>
              <a:t>Acasă este locul, unde copiii trebuie să învețe:</a:t>
            </a:r>
          </a:p>
          <a:p>
            <a:pPr>
              <a:buFont typeface="Wingdings" pitchFamily="2" charset="2"/>
              <a:buChar char="Ø"/>
            </a:pPr>
            <a:r>
              <a:rPr lang="ro-RO" b="1" i="1" dirty="0" smtClean="0"/>
              <a:t>Cuvintele magice</a:t>
            </a:r>
            <a:r>
              <a:rPr lang="ro-RO" dirty="0" smtClean="0"/>
              <a:t>: bună dimineața, bună ziua, te rog frumos, mulțumesc, îmi cer scuze, scuzați-mă...</a:t>
            </a:r>
          </a:p>
          <a:p>
            <a:pPr>
              <a:buFont typeface="Wingdings" pitchFamily="2" charset="2"/>
              <a:buChar char="Ø"/>
            </a:pPr>
            <a:r>
              <a:rPr lang="ro-RO" b="1" i="1" dirty="0" smtClean="0"/>
              <a:t>Tot acasă copilul trebuie să învețe:</a:t>
            </a:r>
          </a:p>
          <a:p>
            <a:pPr>
              <a:buFontTx/>
              <a:buChar char="-"/>
            </a:pPr>
            <a:r>
              <a:rPr lang="ro-RO" dirty="0" smtClean="0"/>
              <a:t>Să fie onest;         - Să fie corect;</a:t>
            </a:r>
          </a:p>
          <a:p>
            <a:pPr>
              <a:buFontTx/>
              <a:buChar char="-"/>
            </a:pPr>
            <a:r>
              <a:rPr lang="ro-RO" dirty="0" smtClean="0"/>
              <a:t>Să nu mintă;        - Să fie punctual;</a:t>
            </a:r>
          </a:p>
          <a:p>
            <a:pPr>
              <a:buFontTx/>
              <a:buChar char="-"/>
            </a:pPr>
            <a:r>
              <a:rPr lang="ro-RO" dirty="0" smtClean="0"/>
              <a:t>Să dea dovadă de solidaritate;</a:t>
            </a:r>
          </a:p>
          <a:p>
            <a:pPr>
              <a:buFontTx/>
              <a:buChar char="-"/>
            </a:pPr>
            <a:r>
              <a:rPr lang="ro-RO" dirty="0" smtClean="0"/>
              <a:t>Să își respecte părinții, prietenii, colegii, profesorii, persoanele mai în vârstă.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Aducem aminte părinților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o-RO" dirty="0" smtClean="0"/>
              <a:t>Întotdeauna acasă copilul trebuie să învețe:</a:t>
            </a:r>
          </a:p>
          <a:p>
            <a:pPr>
              <a:buFontTx/>
              <a:buChar char="-"/>
            </a:pPr>
            <a:r>
              <a:rPr lang="ro-RO" dirty="0" smtClean="0"/>
              <a:t>Să fie curat, ordonat și organizat;</a:t>
            </a:r>
          </a:p>
          <a:p>
            <a:pPr>
              <a:buFontTx/>
              <a:buChar char="-"/>
            </a:pPr>
            <a:r>
              <a:rPr lang="ro-RO" dirty="0" smtClean="0"/>
              <a:t>Să nu vorbească cu gura plină;</a:t>
            </a:r>
          </a:p>
          <a:p>
            <a:pPr>
              <a:buFontTx/>
              <a:buChar char="-"/>
            </a:pPr>
            <a:r>
              <a:rPr lang="ro-RO" dirty="0" smtClean="0"/>
              <a:t>Să nu întrerupă pe cei mai mari;</a:t>
            </a:r>
          </a:p>
          <a:p>
            <a:pPr>
              <a:buFontTx/>
              <a:buChar char="-"/>
            </a:pPr>
            <a:r>
              <a:rPr lang="ro-RO" dirty="0" smtClean="0"/>
              <a:t>Să nu arunce gunoiul pe jos.</a:t>
            </a:r>
          </a:p>
          <a:p>
            <a:pPr>
              <a:buFont typeface="Wingdings" pitchFamily="2" charset="2"/>
              <a:buChar char="Ø"/>
            </a:pPr>
            <a:r>
              <a:rPr lang="ro-RO" dirty="0" smtClean="0"/>
              <a:t>Din nou, acasă copilul trebuie să învețe:</a:t>
            </a:r>
          </a:p>
          <a:p>
            <a:pPr>
              <a:buFontTx/>
              <a:buChar char="-"/>
            </a:pPr>
            <a:r>
              <a:rPr lang="ro-RO" dirty="0" smtClean="0"/>
              <a:t>Să își vadă de treaba lui și să nu își bage nasul în treburile altora.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Aducem aminte părinților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o-RO" sz="3200" b="1" i="1" dirty="0" smtClean="0"/>
              <a:t>Școala se ocupă să îi învețe pe copii:</a:t>
            </a:r>
          </a:p>
          <a:p>
            <a:pPr>
              <a:buNone/>
            </a:pPr>
            <a:r>
              <a:rPr lang="ro-RO" sz="3200" dirty="0" smtClean="0"/>
              <a:t> - limba română, limba ucraineană, limbi străine, literatură, matemetică, fizică, chimie, biologie, istorie, geografie etc.</a:t>
            </a:r>
          </a:p>
          <a:p>
            <a:pPr>
              <a:buNone/>
            </a:pPr>
            <a:r>
              <a:rPr lang="ro-RO" dirty="0" smtClean="0"/>
              <a:t>... </a:t>
            </a:r>
            <a:r>
              <a:rPr lang="ro-RO" sz="4000" dirty="0" smtClean="0">
                <a:solidFill>
                  <a:srgbClr val="7030A0"/>
                </a:solidFill>
              </a:rPr>
              <a:t>Și în special să întărească educația copilului primită acasă!!!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Datoriile școlarilor</a:t>
            </a:r>
            <a:endParaRPr lang="ru-RU" dirty="0"/>
          </a:p>
        </p:txBody>
      </p:sp>
      <p:pic>
        <p:nvPicPr>
          <p:cNvPr id="3074" name="Picture 2" descr="C:\Users\Admin\Desktop\scolarul bu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0007" y="1527175"/>
            <a:ext cx="6407474" cy="4572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</TotalTime>
  <Words>223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Georgia</vt:lpstr>
      <vt:lpstr>Times New Roman</vt:lpstr>
      <vt:lpstr>Wingdings</vt:lpstr>
      <vt:lpstr>Wingdings 2</vt:lpstr>
      <vt:lpstr>Официальная</vt:lpstr>
      <vt:lpstr>Copii și părinți prezentare pregătită de profesoara de limba și literatura română,  școala de cultură generală de gradele I-III, Iordănești, Marina Șapca</vt:lpstr>
      <vt:lpstr>Alimentația sănătoasă</vt:lpstr>
      <vt:lpstr>Aducem aminte părinților</vt:lpstr>
      <vt:lpstr>Aducem aminte părinților</vt:lpstr>
      <vt:lpstr>Aducem aminte părinților</vt:lpstr>
      <vt:lpstr>Datoriile școlarilor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Copii și părinți</dc:title>
  <dc:creator>Admin</dc:creator>
  <cp:lastModifiedBy>RePack by Diakov</cp:lastModifiedBy>
  <cp:revision>8</cp:revision>
  <dcterms:created xsi:type="dcterms:W3CDTF">2018-02-10T14:57:28Z</dcterms:created>
  <dcterms:modified xsi:type="dcterms:W3CDTF">2019-01-23T11:18:10Z</dcterms:modified>
</cp:coreProperties>
</file>