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6" r:id="rId3"/>
    <p:sldId id="257" r:id="rId4"/>
    <p:sldId id="258" r:id="rId5"/>
    <p:sldId id="259" r:id="rId6"/>
    <p:sldId id="264" r:id="rId7"/>
    <p:sldId id="261" r:id="rId8"/>
    <p:sldId id="262" r:id="rId9"/>
    <p:sldId id="266" r:id="rId10"/>
    <p:sldId id="267" r:id="rId11"/>
    <p:sldId id="260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outromania.com/donici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92838"/>
          </a:xfrm>
        </p:spPr>
        <p:txBody>
          <a:bodyPr>
            <a:normAutofit/>
          </a:bodyPr>
          <a:lstStyle/>
          <a:p>
            <a:pPr algn="ctr"/>
            <a:r>
              <a:rPr lang="ro-RO" sz="1400" b="1" i="1" dirty="0" smtClean="0"/>
              <a:t>prezentare pregătită de profesoara de limba și literatura română, </a:t>
            </a:r>
            <a:br>
              <a:rPr lang="ro-RO" sz="1400" b="1" i="1" dirty="0" smtClean="0"/>
            </a:br>
            <a:r>
              <a:rPr lang="ro-RO" sz="1400" b="1" i="1" dirty="0" smtClean="0"/>
              <a:t>școala de cultură generală de gradele I-III, Iordănești, Marina Șapca</a:t>
            </a:r>
            <a:endParaRPr lang="uk-UA" sz="1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2560" y="1268760"/>
            <a:ext cx="6883856" cy="34163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5400" b="1" i="1" dirty="0"/>
              <a:t>Alecu Donici </a:t>
            </a:r>
            <a:r>
              <a:rPr lang="ro-RO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Fabula </a:t>
            </a:r>
            <a:r>
              <a:rPr lang="ro-RO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”Frunzele și rădăcina”</a:t>
            </a:r>
            <a:endParaRPr lang="uk-U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Комп\Pictures\frunze_pentru_ier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849898"/>
            <a:ext cx="2483908" cy="1819462"/>
          </a:xfrm>
          <a:prstGeom prst="rect">
            <a:avLst/>
          </a:prstGeom>
          <a:noFill/>
        </p:spPr>
      </p:pic>
      <p:pic>
        <p:nvPicPr>
          <p:cNvPr id="1027" name="Picture 3" descr="C:\Users\Комп\Pictures\Picturi-radacini-copaci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97152"/>
            <a:ext cx="2160240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784464" cy="6034682"/>
          </a:xfrm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Apoi când românul doina hăulește,</a:t>
            </a:r>
            <a:b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 pe frunză verde întâi o numește;</a:t>
            </a:r>
            <a:b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Înșiși zefirașii, voi ne legănați</a:t>
            </a:r>
            <a:b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Și ne dezmierdați.</a:t>
            </a:r>
            <a:r>
              <a:rPr lang="ro-RO" dirty="0" smtClean="0"/>
              <a:t/>
            </a:r>
            <a:br>
              <a:rPr lang="ro-RO" dirty="0" smtClean="0"/>
            </a:br>
            <a:endParaRPr lang="uk-UA" dirty="0"/>
          </a:p>
        </p:txBody>
      </p:sp>
      <p:pic>
        <p:nvPicPr>
          <p:cNvPr id="5122" name="Picture 2" descr="C:\Users\Комп\Pictures\tudorungureanu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76672"/>
            <a:ext cx="3168352" cy="2376263"/>
          </a:xfrm>
          <a:prstGeom prst="rect">
            <a:avLst/>
          </a:prstGeom>
          <a:noFill/>
        </p:spPr>
      </p:pic>
      <p:pic>
        <p:nvPicPr>
          <p:cNvPr id="5123" name="Picture 3" descr="C:\Users\Комп\Pictures\fluieras-mandra-o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84984"/>
            <a:ext cx="3312368" cy="26498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548680"/>
            <a:ext cx="4790336" cy="59766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o-RO" sz="2800" dirty="0" smtClean="0"/>
              <a:t> </a:t>
            </a:r>
            <a:r>
              <a:rPr lang="ro-RO" sz="3100" dirty="0" smtClean="0"/>
              <a:t>— Dar spre neuitare,</a:t>
            </a:r>
            <a:br>
              <a:rPr lang="ro-RO" sz="3100" dirty="0" smtClean="0"/>
            </a:br>
            <a:r>
              <a:rPr lang="ro-RO" sz="3100" dirty="0" smtClean="0"/>
              <a:t>Nu se cade oare</a:t>
            </a:r>
            <a:br>
              <a:rPr lang="ro-RO" sz="3100" dirty="0" smtClean="0"/>
            </a:br>
            <a:r>
              <a:rPr lang="ro-RO" sz="3100" dirty="0" smtClean="0"/>
              <a:t/>
            </a:r>
            <a:br>
              <a:rPr lang="ro-RO" sz="3100" dirty="0" smtClean="0"/>
            </a:br>
            <a:r>
              <a:rPr lang="ro-RO" sz="3100" dirty="0" smtClean="0"/>
              <a:t>— Frunzelor le zise un glas din pământ — Despre rădăcină vreun bun cuvânt?</a:t>
            </a:r>
            <a:br>
              <a:rPr lang="ro-RO" sz="3100" dirty="0" smtClean="0"/>
            </a:br>
            <a:r>
              <a:rPr lang="ro-RO" sz="3100" dirty="0" smtClean="0"/>
              <a:t>— Cine-i rădăcina? Și cum de cutează</a:t>
            </a:r>
            <a:br>
              <a:rPr lang="ro-RO" sz="3100" dirty="0" smtClean="0"/>
            </a:br>
            <a:r>
              <a:rPr lang="ro-RO" sz="3100" dirty="0" smtClean="0"/>
              <a:t>Cu noi să se certe, când nici se-nsemnează?</a:t>
            </a:r>
            <a:br>
              <a:rPr lang="ro-RO" sz="3100" dirty="0" smtClean="0"/>
            </a:br>
            <a:r>
              <a:rPr lang="ro-RO" sz="3100" dirty="0" smtClean="0"/>
              <a:t>Frunzele pe arbor zise vâjâind,</a:t>
            </a:r>
            <a:br>
              <a:rPr lang="ro-RO" sz="3100" dirty="0" smtClean="0"/>
            </a:br>
            <a:r>
              <a:rPr lang="ro-RO" sz="3100" dirty="0" smtClean="0"/>
              <a:t/>
            </a:r>
            <a:br>
              <a:rPr lang="ro-RO" sz="3100" dirty="0" smtClean="0"/>
            </a:br>
            <a:r>
              <a:rPr lang="ro-RO" sz="3100" dirty="0" smtClean="0"/>
              <a:t>De ciudă plesnind.</a:t>
            </a:r>
            <a:br>
              <a:rPr lang="ro-RO" sz="3100" dirty="0" smtClean="0"/>
            </a:br>
            <a:r>
              <a:rPr lang="ro-RO" sz="3100" dirty="0" smtClean="0"/>
              <a:t>— Rădăcina face arborul să crească</a:t>
            </a:r>
            <a:br>
              <a:rPr lang="ro-RO" sz="3100" dirty="0" smtClean="0"/>
            </a:br>
            <a:r>
              <a:rPr lang="ro-RO" sz="3100" dirty="0" smtClean="0"/>
              <a:t>Și peste tot anul frunză să renască —Le răspunse ea.</a:t>
            </a:r>
            <a:br>
              <a:rPr lang="ro-RO" sz="3100" dirty="0" smtClean="0"/>
            </a:br>
            <a:r>
              <a:rPr lang="ro-RO" sz="3100" dirty="0" smtClean="0"/>
              <a:t>În alt chip ființă voi nici ați avea</a:t>
            </a:r>
            <a:r>
              <a:rPr lang="ro-RO" sz="2800" dirty="0" smtClean="0"/>
              <a:t>.</a:t>
            </a:r>
            <a:br>
              <a:rPr lang="ro-RO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planse-de-colorat-frunze-planse-cu-copaci-desene-cu-frunze-de-toamna-copaci-de-colorat-vara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52120" y="692696"/>
            <a:ext cx="3024336" cy="5400600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3744416" cy="5904656"/>
          </a:xfrm>
        </p:spPr>
        <p:txBody>
          <a:bodyPr>
            <a:normAutofit/>
          </a:bodyPr>
          <a:lstStyle/>
          <a:p>
            <a:r>
              <a:rPr lang="ro-RO" dirty="0" smtClean="0"/>
              <a:t>Să țineți dar minte</a:t>
            </a:r>
            <a:br>
              <a:rPr lang="ro-RO" dirty="0" smtClean="0"/>
            </a:br>
            <a:r>
              <a:rPr lang="ro-RO" dirty="0" smtClean="0"/>
              <a:t>Aceste cuvinte:</a:t>
            </a:r>
            <a:br>
              <a:rPr lang="ro-RO" dirty="0" smtClean="0"/>
            </a:br>
            <a:r>
              <a:rPr lang="ro-RO" dirty="0" smtClean="0"/>
              <a:t>Viața vegetală,</a:t>
            </a:r>
            <a:br>
              <a:rPr lang="ro-RO" dirty="0" smtClean="0"/>
            </a:br>
            <a:r>
              <a:rPr lang="ro-RO" dirty="0" smtClean="0"/>
              <a:t>Viața socială,</a:t>
            </a:r>
            <a:br>
              <a:rPr lang="ro-RO" dirty="0" smtClean="0"/>
            </a:br>
            <a:r>
              <a:rPr lang="ro-RO" dirty="0" smtClean="0"/>
              <a:t>Totului atârnă</a:t>
            </a:r>
            <a:br>
              <a:rPr lang="ro-RO" dirty="0" smtClean="0"/>
            </a:br>
            <a:r>
              <a:rPr lang="ro-RO" dirty="0" smtClean="0"/>
              <a:t>De la rădăcină.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404664"/>
            <a:ext cx="3641608" cy="584373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074" name="Picture 2" descr="C:\Users\Комп\Pictures\cop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6672"/>
            <a:ext cx="3744416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ecu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Donici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Fabule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Содержимое 13" descr="084a17fe7c3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000108"/>
            <a:ext cx="5786477" cy="5126055"/>
          </a:xfrm>
        </p:spPr>
      </p:pic>
      <p:pic>
        <p:nvPicPr>
          <p:cNvPr id="12" name="Содержимое 5" descr="Al Donici (1806-1865) - Fabule">
            <a:hlinkClick r:id="rId3"/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43174" y="1928802"/>
            <a:ext cx="3714776" cy="3291694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512656" cy="1143000"/>
          </a:xfrm>
        </p:spPr>
        <p:txBody>
          <a:bodyPr/>
          <a:lstStyle/>
          <a:p>
            <a:r>
              <a:rPr lang="ro-RO" i="1" dirty="0" smtClean="0">
                <a:latin typeface="Adobe Garamond Pro Bold" pitchFamily="18" charset="0"/>
                <a:ea typeface="Adobe Fan Heiti Std B" pitchFamily="34" charset="-128"/>
              </a:rPr>
              <a:t>Casa memorială</a:t>
            </a:r>
            <a:endParaRPr lang="ru-RU" i="1" dirty="0"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4" name="Содержимое 3" descr="084a17fe7c3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00200"/>
            <a:ext cx="7786741" cy="4525963"/>
          </a:xfrm>
        </p:spPr>
      </p:pic>
      <p:pic>
        <p:nvPicPr>
          <p:cNvPr id="5" name="Рисунок 4" descr="Casa Memoriala Al Donici - Moldov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132856"/>
            <a:ext cx="4089066" cy="3224969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i="1" dirty="0" smtClean="0">
                <a:latin typeface="Adobe Garamond Pro Bold" pitchFamily="18" charset="0"/>
              </a:rPr>
              <a:t>Culegere de fabule</a:t>
            </a:r>
            <a:endParaRPr lang="ru-RU" i="1" dirty="0"/>
          </a:p>
        </p:txBody>
      </p:sp>
      <p:pic>
        <p:nvPicPr>
          <p:cNvPr id="5" name="Содержимое 4" descr="084a17fe7c3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7" y="1600200"/>
            <a:ext cx="6429420" cy="4686320"/>
          </a:xfrm>
        </p:spPr>
      </p:pic>
      <p:pic>
        <p:nvPicPr>
          <p:cNvPr id="7" name="Рисунок 6" descr="Al Donici - Fabu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195512"/>
            <a:ext cx="2928957" cy="344806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Intro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lin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lduroas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Rasp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ndind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 vale umbra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racoroas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Frunzele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arbor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vesel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uiau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Documents and Settings\Admin\Рабочий стол\artar-sferic-copaci-grad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408712" cy="431899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810000" cy="568863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76672"/>
            <a:ext cx="4042792" cy="3312368"/>
          </a:xfrm>
        </p:spPr>
        <p:txBody>
          <a:bodyPr>
            <a:normAutofit fontScale="85000" lnSpcReduction="20000"/>
          </a:bodyPr>
          <a:lstStyle/>
          <a:p>
            <a:r>
              <a:rPr lang="ro-RO" sz="3400" dirty="0" smtClean="0"/>
              <a:t>Și cu zefirașii astfel se șopteau:</a:t>
            </a:r>
            <a:br>
              <a:rPr lang="ro-RO" sz="3400" dirty="0" smtClean="0"/>
            </a:br>
            <a:r>
              <a:rPr lang="ro-RO" sz="3400" dirty="0" smtClean="0"/>
              <a:t>— Dulce e viața frunzelor, când ele,</a:t>
            </a:r>
            <a:br>
              <a:rPr lang="ro-RO" sz="3400" dirty="0" smtClean="0"/>
            </a:br>
            <a:r>
              <a:rPr lang="ro-RO" sz="3400" dirty="0" smtClean="0"/>
              <a:t>De rouă lucinde, mândre, tinerele,</a:t>
            </a:r>
            <a:br>
              <a:rPr lang="ro-RO" sz="3400" dirty="0" smtClean="0"/>
            </a:br>
            <a:r>
              <a:rPr lang="ro-RO" sz="3400" dirty="0" smtClean="0"/>
              <a:t>Lumea înverzesc</a:t>
            </a:r>
            <a:br>
              <a:rPr lang="ro-RO" sz="3400" dirty="0" smtClean="0"/>
            </a:br>
            <a:r>
              <a:rPr lang="ro-RO" sz="3400" dirty="0" smtClean="0"/>
              <a:t>Și o răcoresc.</a:t>
            </a:r>
          </a:p>
          <a:p>
            <a:r>
              <a:rPr lang="ro-RO" dirty="0" smtClean="0"/>
              <a:t/>
            </a:r>
            <a:br>
              <a:rPr lang="ro-RO" dirty="0" smtClean="0"/>
            </a:br>
            <a:endParaRPr lang="uk-UA" dirty="0"/>
          </a:p>
        </p:txBody>
      </p:sp>
      <p:pic>
        <p:nvPicPr>
          <p:cNvPr id="6" name="Picture 3" descr="C:\Documents and Settings\Admin\Рабочий стол\verset_copac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527498"/>
            <a:ext cx="3751262" cy="55474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051" name="Picture 3" descr="C:\Users\Комп\Pictures\hulu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3672408" cy="2520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o-RO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Calatorul pasnic, obosit de cale,</a:t>
            </a:r>
            <a:br>
              <a:rPr lang="it-IT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       Oricand se arata in a noastra vale,</a:t>
            </a:r>
            <a:br>
              <a:rPr lang="it-IT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        Sub arbur el sta</a:t>
            </a:r>
            <a:br>
              <a:rPr lang="it-IT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        Rapaos de-si da</a:t>
            </a:r>
            <a:r>
              <a:rPr lang="it-IT" dirty="0" smtClean="0"/>
              <a:t>.</a:t>
            </a:r>
            <a:endParaRPr lang="ru-RU" dirty="0"/>
          </a:p>
        </p:txBody>
      </p:sp>
      <p:pic>
        <p:nvPicPr>
          <p:cNvPr id="4" name="Picture 4" descr="C:\Documents and Settings\Admin\Рабочий стол\umb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1" y="2276872"/>
            <a:ext cx="6098451" cy="4031853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476672"/>
            <a:ext cx="3528392" cy="5760640"/>
          </a:xfrm>
        </p:spPr>
        <p:txBody>
          <a:bodyPr>
            <a:noAutofit/>
          </a:bodyPr>
          <a:lstStyle/>
          <a:p>
            <a: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Mândre fetişoare locul vin să prindă,</a:t>
            </a:r>
            <a:b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Vrând la umbra noastră hora să întindă</a:t>
            </a:r>
            <a:r>
              <a:rPr lang="ro-RO" sz="3600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  <a: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Și cel păstoraș</a:t>
            </a:r>
            <a:b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cântă de jale-n al său fluieraș.</a:t>
            </a:r>
            <a:endParaRPr lang="ro-RO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Комп\Pictures\fluieras-mandra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3353247" cy="279781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6147" name="Picture 3" descr="C:\Users\Комп\Pictures\h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20688"/>
            <a:ext cx="3456384" cy="28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3960440" cy="5688632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Iar de primăvară, chiar privighetoarea,</a:t>
            </a:r>
            <a:b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Cântăreața văii, cea fermecătoare,</a:t>
            </a:r>
            <a:b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În desimea noastră mult s-a răsfățat</a:t>
            </a:r>
            <a:r>
              <a:rPr lang="ro-RO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Și ne-a tot cântat.</a:t>
            </a:r>
            <a:r>
              <a:rPr lang="ro-RO" dirty="0" smtClean="0"/>
              <a:t/>
            </a:r>
            <a:br>
              <a:rPr lang="ro-RO" dirty="0" smtClean="0"/>
            </a:br>
            <a:endParaRPr lang="uk-UA" dirty="0"/>
          </a:p>
        </p:txBody>
      </p:sp>
      <p:pic>
        <p:nvPicPr>
          <p:cNvPr id="4098" name="Picture 2" descr="C:\Users\Комп\Pictures\primăvară-copac-dragoste-păsă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84984"/>
            <a:ext cx="3247832" cy="273630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4099" name="Picture 3" descr="C:\Users\Комп\Pictures\cu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764704"/>
            <a:ext cx="3302322" cy="225508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</TotalTime>
  <Words>67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Adobe Fan Heiti Std B</vt:lpstr>
      <vt:lpstr>Adobe Garamond Pro Bold</vt:lpstr>
      <vt:lpstr>Corbel</vt:lpstr>
      <vt:lpstr>Gill Sans MT</vt:lpstr>
      <vt:lpstr>Times New Roman</vt:lpstr>
      <vt:lpstr>Verdana</vt:lpstr>
      <vt:lpstr>Wingdings 2</vt:lpstr>
      <vt:lpstr>Солнцестояние</vt:lpstr>
      <vt:lpstr>prezentare pregătită de profesoara de limba și literatura română,  școala de cultură generală de gradele I-III, Iordănești, Marina Șapca</vt:lpstr>
      <vt:lpstr>Alecu Donici - Fabule </vt:lpstr>
      <vt:lpstr>Casa memorială</vt:lpstr>
      <vt:lpstr>Culegere de fabule</vt:lpstr>
      <vt:lpstr>       Intro zi de vară, lină, călduroasă,        Raspândind în vale umbra racoroasă,        Frunzele pe arbor vesel dănţuiau</vt:lpstr>
      <vt:lpstr>Презентация PowerPoint</vt:lpstr>
      <vt:lpstr>         Calatorul pasnic, obosit de cale,        Oricand se arata in a noastra vale,         Sub arbur el sta         Rapaos de-si da.</vt:lpstr>
      <vt:lpstr>Mândre fetişoare locul vin să prindă, Vrând la umbra noastră hora să întindă;  Și cel păstoraș Le cântă de jale-n al său fluieraș.</vt:lpstr>
      <vt:lpstr> Iar de primăvară, chiar privighetoarea, Cântăreața văii, cea fermecătoare, În desimea noastră mult s-a răsfățat Și ne-a tot cântat. </vt:lpstr>
      <vt:lpstr>Apoi când românul doina hăulește, El pe frunză verde întâi o numește; Înșiși zefirașii, voi ne legănați Și ne dezmierdați. </vt:lpstr>
      <vt:lpstr>Презентация PowerPoint</vt:lpstr>
      <vt:lpstr>Să țineți dar minte Aceste cuvinte: Viața vegetală, Viața socială, Totului atârnă De la rădăcină.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 Donici - Fabule </dc:title>
  <cp:lastModifiedBy>RePack by Diakov</cp:lastModifiedBy>
  <cp:revision>20</cp:revision>
  <dcterms:modified xsi:type="dcterms:W3CDTF">2019-01-23T11:14:33Z</dcterms:modified>
</cp:coreProperties>
</file>